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3"/>
    <p:sldMasterId id="2147483664" r:id="rId4"/>
    <p:sldMasterId id="2147483665" r:id="rId5"/>
    <p:sldMasterId id="21474836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3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3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4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4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4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4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4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4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4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5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5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5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5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5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5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5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5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5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5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6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6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6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6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6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6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6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6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3F3F3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26892" y="3962400"/>
            <a:ext cx="3535508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 |</a:t>
            </a:r>
            <a:endParaRPr b="0" i="0" sz="19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20" name="Google Shape;20;p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3370402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2" type="body"/>
          </p:nvPr>
        </p:nvSpPr>
        <p:spPr>
          <a:xfrm>
            <a:off x="396991" y="2504043"/>
            <a:ext cx="27003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 type="title">
  <p:cSld name="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BF57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 flipH="1" rot="10800000">
            <a:off x="426892" y="3691893"/>
            <a:ext cx="6888308" cy="4571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26892" y="3963847"/>
            <a:ext cx="4678508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lang="en-US" sz="1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 at UT Austin | </a:t>
            </a:r>
            <a:endParaRPr sz="19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4953000" y="4036236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2" type="body"/>
          </p:nvPr>
        </p:nvSpPr>
        <p:spPr>
          <a:xfrm>
            <a:off x="396991" y="2504043"/>
            <a:ext cx="27003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2">
            <a:alphaModFix/>
          </a:blip>
          <a:srcRect b="0" l="0" r="0" t="10219"/>
          <a:stretch/>
        </p:blipFill>
        <p:spPr>
          <a:xfrm>
            <a:off x="0" y="0"/>
            <a:ext cx="9144000" cy="56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rgbClr val="BF57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1425286" y="3851911"/>
            <a:ext cx="6457950" cy="54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129" name="Google Shape;129;p19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BF57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2">
            <a:alphaModFix/>
          </a:blip>
          <a:srcRect b="0" l="73429" r="0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rgbClr val="3F3F3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1425286" y="3851911"/>
            <a:ext cx="6457950" cy="54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43;p6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44" name="Google Shape;44;p6"/>
            <p:cNvPicPr preferRelativeResize="0"/>
            <p:nvPr/>
          </p:nvPicPr>
          <p:blipFill rotWithShape="1">
            <a:blip r:embed="rId2">
              <a:alphaModFix/>
            </a:blip>
            <a:srcRect b="0" l="39449" r="0" t="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6"/>
            <p:cNvPicPr preferRelativeResize="0"/>
            <p:nvPr/>
          </p:nvPicPr>
          <p:blipFill rotWithShape="1">
            <a:blip r:embed="rId2">
              <a:alphaModFix/>
            </a:blip>
            <a:srcRect b="0" l="0" r="92757" t="0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396991" y="2504043"/>
            <a:ext cx="27003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396992" y="3998593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Camp 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All Rights Reserved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1425286" y="3851911"/>
            <a:ext cx="6457950" cy="54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8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8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All Rights Reserved</a:t>
            </a:r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61" name="Google Shape;61;p8"/>
            <p:cNvPicPr preferRelativeResize="0"/>
            <p:nvPr/>
          </p:nvPicPr>
          <p:blipFill rotWithShape="1">
            <a:blip r:embed="rId2">
              <a:alphaModFix/>
            </a:blip>
            <a:srcRect b="0" l="39449" r="0" t="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8"/>
            <p:cNvPicPr preferRelativeResize="0"/>
            <p:nvPr/>
          </p:nvPicPr>
          <p:blipFill rotWithShape="1">
            <a:blip r:embed="rId2">
              <a:alphaModFix/>
            </a:blip>
            <a:srcRect b="0" l="0" r="92757" t="0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640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/>
          <p:nvPr/>
        </p:nvSpPr>
        <p:spPr>
          <a:xfrm>
            <a:off x="426892" y="3962400"/>
            <a:ext cx="3535508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lang="en-US" sz="1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Rutgers Coding Bootcamp |</a:t>
            </a:r>
            <a:endParaRPr sz="19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75" name="Google Shape;75;p1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3962400" y="4037683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396991" y="2504043"/>
            <a:ext cx="27003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6408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1425286" y="3851911"/>
            <a:ext cx="6457950" cy="54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83" name="Google Shape;83;p11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UCFB - All Rights Reserved</a:t>
            </a:r>
            <a:endParaRPr/>
          </a:p>
        </p:txBody>
      </p:sp>
      <p:sp>
        <p:nvSpPr>
          <p:cNvPr id="87" name="Google Shape;87;p1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88" name="Google Shape;88;p12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9" name="Google Shape;8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871" y="6410337"/>
            <a:ext cx="3968271" cy="4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typeplate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35.jpg"/><Relationship Id="rId5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Down and Dirty CSS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370402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/>
              <a:t>January 20, 2018</a:t>
            </a:r>
            <a:endParaRPr/>
          </a:p>
        </p:txBody>
      </p:sp>
      <p:sp>
        <p:nvSpPr>
          <p:cNvPr id="139" name="Google Shape;139;p20"/>
          <p:cNvSpPr txBox="1"/>
          <p:nvPr>
            <p:ph idx="2" type="body"/>
          </p:nvPr>
        </p:nvSpPr>
        <p:spPr>
          <a:xfrm>
            <a:off x="396991" y="2504043"/>
            <a:ext cx="27003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 5	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School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offers some of the best online courses for HTML, CSS, JavaScript, Node, Express and Angular.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60746"/>
            <a:ext cx="8610599" cy="3164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 Duckett’s books 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&amp; CSS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JavaScript &amp; jQuery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are two of the clearest primers on their respective subjects. If you’re a “book-person,” these may be helpful texts.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ecx.images-amazon.com/images/I/41Z2swEmwaL._SX258_BO1,204,203,200_.jpg" id="213" name="Google Shape;2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990600"/>
            <a:ext cx="2705100" cy="3391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cx.images-amazon.com/images/I/41oa41LdNdL._SX400_BO1,204,203,200_.jpg" id="214" name="Google Shape;21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978855"/>
            <a:ext cx="2736433" cy="340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Eloquent JavaScript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terrific, free book that goes through the fundamentals of JavaScript.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find it here: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http://eloquentjavascript.net/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ver image" id="222" name="Google Shape;22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14399"/>
            <a:ext cx="4057650" cy="525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#3 – Homework is Hard</a:t>
            </a:r>
            <a:endParaRPr/>
          </a:p>
        </p:txBody>
      </p:sp>
      <p:pic>
        <p:nvPicPr>
          <p:cNvPr descr="https://s-media-cache-ak0.pinimg.com/564x/dd/83/7a/dd837ab66b4ff40fb4eca62be5776eff.jpg"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789548"/>
            <a:ext cx="7239000" cy="54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#3 – Homework is Hard</a:t>
            </a:r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your homework due dates in Bootcamp Spot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Generally speaking, expect homework to be semi-challenging.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sure you’re leaving a solid block of time to put in.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find yourself working on assignment for over 2 hours without even a small amount of progress, 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us know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don’t win points in life staring at a blank screen.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Class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today’s class, we’ll be introducing: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Typography and Google Fonts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Pseudo-Classes 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Basics of Twitter Bootstrap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Typography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Typography is Huge</a:t>
            </a:r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87" y="946058"/>
            <a:ext cx="8405813" cy="423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Typography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play a huge role in the visual aesthetic and emotional identity of a webpage.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Typographic Properties</a:t>
            </a:r>
            <a:endParaRPr/>
          </a:p>
        </p:txBody>
      </p:sp>
      <p:sp>
        <p:nvSpPr>
          <p:cNvPr id="270" name="Google Shape;270;p38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Height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between lines of text on a page (Golden Ratio of 1.5x font).</a:t>
            </a:r>
            <a:endParaRPr/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Font-Size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 size of lettering. Should be at least 16 px on modern pages.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https://www.smashingmagazine.com/2011/10/16-pixels-body-copy-anything-less-costly-mistake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Length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 CSS property but rather a standard. Should be about 50-75 characters per line on a desktop 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http://baymard.com/blog/line-length-readability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Letter Spacing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Spacing between individual letters—try to avoid cramping.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Sans-Serif vs Serif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Sans-serif are fonts sans their serifs—no tails. They’re easier to read online.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Few Admin Items…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Height vs Fonts</a:t>
            </a:r>
            <a:endParaRPr/>
          </a:p>
        </p:txBody>
      </p:sp>
      <p:pic>
        <p:nvPicPr>
          <p:cNvPr descr="http://i.stack.imgur.com/wZtaK.png" id="277" name="Google Shape;2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" y="914400"/>
            <a:ext cx="8526007" cy="440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Serif vs Sans Serif</a:t>
            </a:r>
            <a:endParaRPr/>
          </a:p>
        </p:txBody>
      </p:sp>
      <p:pic>
        <p:nvPicPr>
          <p:cNvPr descr="http://cdncms.fonts.net/images/6bff0c2cdbbcca14/A.SerifSansPrint.jpg" id="284" name="Google Shape;28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" y="703949"/>
            <a:ext cx="8701095" cy="481460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Serif fonts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include small lines attached to the end strokes of letters.</a:t>
            </a:r>
            <a:endParaRPr/>
          </a:p>
          <a:p>
            <a:pPr indent="-257175" lvl="0" marL="257175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Sans-Serif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(without serif) do not include such strokes.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1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block of text using a Lorem Ipsum Generator. Incorporate it into an HTML Document.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use CSS styling to modify the: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Font-family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Font-size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Font-weight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Line-height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Letter-spacing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finish early, read about TypePlate and see if you can figure out how to incorporate it into your site (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http://typeplate.com/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Fonts</a:t>
            </a:r>
            <a:endParaRPr/>
          </a:p>
        </p:txBody>
      </p:sp>
      <p:pic>
        <p:nvPicPr>
          <p:cNvPr id="300" name="Google Shape;3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50" y="995747"/>
            <a:ext cx="8401050" cy="469240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2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easily incorporate Google’s custom fonts.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308" name="Google Shape;308;p43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i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Fonts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4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(or re-use) an HTML Document of your choosing and then incorporate 2-3 custom Google fonts into the page.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finish early, read about Font Awesome icons and see if you can figure out how to incorporate one onto your page. </a:t>
            </a:r>
            <a:endParaRPr/>
          </a:p>
        </p:txBody>
      </p:sp>
      <p:sp>
        <p:nvSpPr>
          <p:cNvPr id="316" name="Google Shape;316;p4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Pseudo Styles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 Classes</a:t>
            </a:r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399" y="990600"/>
            <a:ext cx="4310743" cy="511498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p46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has keywords that can be added to selectors. These highlight the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 states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selected element.</a:t>
            </a:r>
            <a:endParaRPr/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example: CSS can hook onto the specific moment when a link is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hovered over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the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:hover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pseudo-class. </a:t>
            </a:r>
            <a:endParaRPr/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list of pseudo-classes found here: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https://developer.mozilla.org/en-US/docs/Web/CSS/Pseudo-classes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Button with Various States</a:t>
            </a:r>
            <a:endParaRPr/>
          </a:p>
        </p:txBody>
      </p:sp>
      <p:pic>
        <p:nvPicPr>
          <p:cNvPr descr="https://developers.google.com/web/fundamentals/design-and-ui/input/touch/images/button-states.png" id="337" name="Google Shape;3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8636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344" name="Google Shape;344;p48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(Button.html | 3-Pseudoclass)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04800" y="0"/>
            <a:ext cx="6432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is Due on Monday/Tuesday!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forget to submit both the GitHub and GitHub Pages links!</a:t>
            </a:r>
            <a:endParaRPr/>
          </a:p>
        </p:txBody>
      </p:sp>
      <p:pic>
        <p:nvPicPr>
          <p:cNvPr descr="http://m.memegen.com/bb6ibz.jpg"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143000"/>
            <a:ext cx="4876800" cy="42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series of links and modify the pseudo-classes associated with their Default, Active, Hover and Focus States.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finish early, incorporate a pseudo-class we haven’t covered in your page. Then read about “pseudo-elements” and try to incorporate one as well.</a:t>
            </a:r>
            <a:endParaRPr/>
          </a:p>
        </p:txBody>
      </p:sp>
      <p:sp>
        <p:nvSpPr>
          <p:cNvPr id="352" name="Google Shape;352;p49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Beyond CSS Hacking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Refresher on HTML/CSS </a:t>
            </a:r>
            <a:endParaRPr/>
          </a:p>
        </p:txBody>
      </p:sp>
      <p:sp>
        <p:nvSpPr>
          <p:cNvPr id="365" name="Google Shape;365;p51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HTML: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Hypertext Markup Language – (Content)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CSS: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Cascading Style Sheets – (Appearance)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HTML/CSS are the “languages of the web”.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(Javascript is the third – handling logic, animation, etc.)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vs HTML/CSS</a:t>
            </a:r>
            <a:endParaRPr/>
          </a:p>
        </p:txBody>
      </p:sp>
      <p:sp>
        <p:nvSpPr>
          <p:cNvPr id="374" name="Google Shape;374;p5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  <a:endParaRPr/>
          </a:p>
          <a:p>
            <a:pPr indent="-104775" lvl="0" marL="257175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only write unformatted text. </a:t>
            </a:r>
            <a:endParaRPr/>
          </a:p>
        </p:txBody>
      </p:sp>
      <p:sp>
        <p:nvSpPr>
          <p:cNvPr id="375" name="Google Shape;375;p5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  <a:endParaRPr/>
          </a:p>
          <a:p>
            <a:pPr indent="-342900" lvl="0" marL="3429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  <a:endParaRPr/>
          </a:p>
          <a:p>
            <a:pPr indent="-190500" lvl="0" marL="3429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   </a:t>
            </a:r>
            <a:r>
              <a:rPr b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File:Notepad.png" id="376" name="Google Shape;3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Word 2013 logo.svg" id="377" name="Google Shape;37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You (Probably) Feel About CSS</a:t>
            </a:r>
            <a:endParaRPr/>
          </a:p>
        </p:txBody>
      </p:sp>
      <p:pic>
        <p:nvPicPr>
          <p:cNvPr id="384" name="Google Shape;38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838200"/>
            <a:ext cx="5715000" cy="551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Revelation…</a:t>
            </a:r>
            <a:endParaRPr/>
          </a:p>
        </p:txBody>
      </p:sp>
      <p:sp>
        <p:nvSpPr>
          <p:cNvPr id="391" name="Google Shape;391;p54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 better way!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Where’s the CSS? (Instructor Demo)</a:t>
            </a:r>
            <a:endParaRPr/>
          </a:p>
        </p:txBody>
      </p:sp>
      <p:pic>
        <p:nvPicPr>
          <p:cNvPr id="398" name="Google Shape;39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3854"/>
            <a:ext cx="9144000" cy="561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406" name="Google Shape;406;p56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those closest to you, take a close look at the Bootstrap-powered HTML document I just sent you.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prepared to answer the following two questions: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does this HTML document draw its styles from?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our browser know which HTML element to style, and in which way? (ex: button face or background banner)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Think about how Google Fonts work.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pic>
        <p:nvPicPr>
          <p:cNvPr id="413" name="Google Shape;41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71" y="1287122"/>
            <a:ext cx="9144000" cy="226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CSS Link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97104"/>
            <a:ext cx="9155741" cy="187658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7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4" y="661111"/>
            <a:ext cx="9129486" cy="560218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sp>
        <p:nvSpPr>
          <p:cNvPr id="424" name="Google Shape;424;p58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class=“jumbotron”</a:t>
            </a:r>
            <a:endParaRPr/>
          </a:p>
        </p:txBody>
      </p:sp>
      <p:sp>
        <p:nvSpPr>
          <p:cNvPr id="425" name="Google Shape;425;p58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cap="flat" cmpd="sng" w="1016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#1 – Pace is Fast!!!</a:t>
            </a:r>
            <a:endParaRPr/>
          </a:p>
        </p:txBody>
      </p:sp>
      <p:pic>
        <p:nvPicPr>
          <p:cNvPr descr="http://www.lolroflmao.com/wp-content/uploads/2011/11/Has-been-studying-his-subject-for-30-years-Assumes-you-will-understand-it-after-3-classes.jpg" id="160" name="Google Shape;1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793564"/>
            <a:ext cx="7822383" cy="522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Deal!!!</a:t>
            </a:r>
            <a:endParaRPr/>
          </a:p>
        </p:txBody>
      </p:sp>
      <p:sp>
        <p:nvSpPr>
          <p:cNvPr id="432" name="Google Shape;432;p59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Bootstrap,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</a:t>
            </a:r>
            <a:r>
              <a:rPr b="1" i="1" lang="en-US" sz="333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</a:t>
            </a: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CSS Styles.</a:t>
            </a:r>
            <a:endParaRPr/>
          </a:p>
        </p:txBody>
      </p:sp>
      <p:pic>
        <p:nvPicPr>
          <p:cNvPr id="433" name="Google Shape;43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371600"/>
            <a:ext cx="64960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441" name="Google Shape;441;p60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to the person next to you and celebrate this together.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discuss the concept of Bootstrap to confirm that you both understand why you are celebrating.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You should be explaining why is Bootstrap’s “pre-defined” CSS a big deal.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Bootstrap?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Definition</a:t>
            </a:r>
            <a:endParaRPr/>
          </a:p>
        </p:txBody>
      </p:sp>
      <p:sp>
        <p:nvSpPr>
          <p:cNvPr id="454" name="Google Shape;454;p6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 Bootstrap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free collection of tools for creating websites and web applications. </a:t>
            </a:r>
            <a:endParaRPr/>
          </a:p>
          <a:p>
            <a:pPr indent="-1047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comes with a pre-built design template for typography, forms, buttons, navigation, UI elements and JavaScript.</a:t>
            </a:r>
            <a:endParaRPr/>
          </a:p>
          <a:p>
            <a:pPr indent="-1047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Documentation here: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http://getbootstrap.com/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7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media02.hongkiat.com/twitter-bootstrap/twitter-bootstrap.jpg" id="455" name="Google Shape;45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4495800"/>
            <a:ext cx="2833255" cy="1586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ample of a webpage using Bootstrap framework" id="456" name="Google Shape;456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4501051"/>
            <a:ext cx="3069589" cy="1581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i0.wp.com/fribly.com/wp-content/uploads/2014/01/Bootstrap-3-Vector-UI-Kit.png?resize=1054%2C1052" id="463" name="Google Shape;46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44473"/>
            <a:ext cx="5467057" cy="545668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3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lang="en-US" sz="222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#1: UI Kit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Familiarize yourself with the UI features it offers via the documentation.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Bootstrap is active, you can simply copy snippets from the documentation to save yourself major time of creating elements yourself.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julienrenaux.fr/wp-content/uploads/2013/03/responsive-templates-860x200.jpg" id="471" name="Google Shape;47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114799"/>
            <a:ext cx="8191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4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#2: Mobile Responsiveness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most compelling reasons to use Bootstrap is the default </a:t>
            </a: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mobile-responsive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 it provides.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5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  <a:endParaRPr/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only write unformatted text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480" name="Google Shape;480;p65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  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File:Notepad.png" id="481" name="Google Shape;48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4572000"/>
            <a:ext cx="1281261" cy="1281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Word 2013 logo.svg" id="482" name="Google Shape;48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745" y="4738380"/>
            <a:ext cx="1135526" cy="111488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5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 &amp; Bootstrap </a:t>
            </a:r>
            <a:endParaRPr/>
          </a:p>
          <a:p>
            <a:pPr indent="-34290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 with a </a:t>
            </a:r>
            <a:r>
              <a:rPr b="1" lang="en-US" sz="1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prebuilt template.</a:t>
            </a:r>
            <a:endParaRPr/>
          </a:p>
          <a:p>
            <a:pPr indent="-22225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1" sz="1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still customize, but now have a pre-built style and aesthetic look.</a:t>
            </a:r>
            <a:endParaRPr b="1" sz="1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crosoft Word 2013 logo.svg" id="484" name="Google Shape;48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4793" y="4703608"/>
            <a:ext cx="1145572" cy="1124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hr7.com/wp-content/uploads/2014/11/free-report-cover-page-template-download-hrkr8daj.png" id="485" name="Google Shape;48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4800" y="4784192"/>
            <a:ext cx="685800" cy="88750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 / Bootstrap Analogy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Bootstrap Features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Components</a:t>
            </a:r>
            <a:endParaRPr/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7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offers a wide range of components that you should consider including in your next web projects. Flip through the documentation and incorporate elements you see fit.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8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Nav Bars</a:t>
            </a:r>
            <a:endParaRPr/>
          </a:p>
        </p:txBody>
      </p:sp>
      <p:pic>
        <p:nvPicPr>
          <p:cNvPr id="509" name="Google Shape;50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 rotWithShape="1">
          <a:blip r:embed="rId4">
            <a:alphaModFix/>
          </a:blip>
          <a:srcRect b="0" l="0" r="19124" t="0"/>
          <a:stretch/>
        </p:blipFill>
        <p:spPr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8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#1 – Pace is Fast!!!</a:t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Here’s the reality, the pace of this program </a:t>
            </a:r>
            <a:r>
              <a:rPr b="1" i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FAST</a:t>
            </a:r>
            <a:r>
              <a:rPr b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could slow down and make it easier – but that wouldn’t prepare you to be developers right out of the program.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up the challenge. Try to retain as much as you can.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on your own time (after the program), go back and review the concepts you felt you needed a refresher on. 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try to master </a:t>
            </a:r>
            <a:r>
              <a:rPr b="0" i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little detail.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on the big picture and how to find what you need, when you need it.</a:t>
            </a:r>
            <a:r>
              <a:rPr b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9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Jumbotron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69"/>
          <p:cNvPicPr preferRelativeResize="0"/>
          <p:nvPr/>
        </p:nvPicPr>
        <p:blipFill rotWithShape="1">
          <a:blip r:embed="rId3">
            <a:alphaModFix/>
          </a:blip>
          <a:srcRect b="0" l="0" r="0" t="9770"/>
          <a:stretch/>
        </p:blipFill>
        <p:spPr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0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70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Glyphs</a:t>
            </a:r>
            <a:endParaRPr/>
          </a:p>
        </p:txBody>
      </p:sp>
      <p:pic>
        <p:nvPicPr>
          <p:cNvPr id="529" name="Google Shape;52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0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/>
          </a:p>
        </p:txBody>
      </p:sp>
      <p:pic>
        <p:nvPicPr>
          <p:cNvPr id="531" name="Google Shape;53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479" y="5499367"/>
            <a:ext cx="58293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1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1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Table</a:t>
            </a:r>
            <a:endParaRPr/>
          </a:p>
        </p:txBody>
      </p:sp>
      <p:sp>
        <p:nvSpPr>
          <p:cNvPr id="539" name="Google Shape;539;p71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/>
          </a:p>
        </p:txBody>
      </p:sp>
      <p:pic>
        <p:nvPicPr>
          <p:cNvPr id="540" name="Google Shape;54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3110329"/>
            <a:ext cx="4572000" cy="316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Form</a:t>
            </a:r>
            <a:endParaRPr/>
          </a:p>
        </p:txBody>
      </p:sp>
      <p:pic>
        <p:nvPicPr>
          <p:cNvPr id="548" name="Google Shape;54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2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557" name="Google Shape;557;p73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(BootstrapButtons.html | 5-BootstrapDemo)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564" name="Google Shape;564;p74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someone closest to you: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Navigate to the Twitter Bootstrap website.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copy the link to the Bootstrap CSS file into one of your old HTML files.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 through the Bootstrap CSS or Components list and incorporate at least three Bootstrap elements onto your page.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Slack a screenshot of your page to your section’s channel when you finish.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First include a link to Bootstrap’s CSS. Then visit the Bootstrap page on CSS or Components.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Takeaways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Takeaways</a:t>
            </a:r>
            <a:endParaRPr/>
          </a:p>
        </p:txBody>
      </p:sp>
      <p:sp>
        <p:nvSpPr>
          <p:cNvPr id="577" name="Google Shape;577;p76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the end of class you should be able to: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 a loose definition of “typography” and a few CSS properties for styling it.</a:t>
            </a:r>
            <a:endParaRPr/>
          </a:p>
          <a:p>
            <a:pPr indent="-3175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 a practical example of using pseudo-classes.</a:t>
            </a:r>
            <a:endParaRPr/>
          </a:p>
          <a:p>
            <a:pPr indent="-3175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generally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what Twitter Bootstrap is and why pre-defined CSS frameworks are powerful. </a:t>
            </a:r>
            <a:endParaRPr/>
          </a:p>
          <a:p>
            <a:pPr indent="-3175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 how to incorporate the Twitter Bootstrap style library into your website.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Class… Layout Building!</a:t>
            </a:r>
            <a:endParaRPr/>
          </a:p>
        </p:txBody>
      </p:sp>
      <p:pic>
        <p:nvPicPr>
          <p:cNvPr id="584" name="Google Shape;58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100" y="838199"/>
            <a:ext cx="5638800" cy="537837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7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#1 – Pace is Fast!!!</a:t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said, as instructors and TAs, we are here to help.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your GitHub code as you run into issues. We can let you know if you’re going in the right (or wrong) direction.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Come to office hours! We can help go over old code, offer tips on homework, or just generally give you a pep talk.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m.memegen.com/ie2327.jpg" id="175" name="Google Shape;1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3886200"/>
            <a:ext cx="2351728" cy="235172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Reach out to Student Success if you’d ever like to schedule a 1-on-1 meeting.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9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Homework #2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85800"/>
            <a:ext cx="8677515" cy="5588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Advice: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in this program, concentrate </a:t>
            </a: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your efforts on what we’re covering in class.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Books can be helpful when you are learning on your own. But in a Bootcamp like this, they can also be distracting—especially when our class is moving so quickly.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you’re at home, focus your efforts on completing your homework, re-completing in-class exercises, and going over slides.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 in books and outside tutorials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 finish the program.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said,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truly feel the need for outside resources…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UTAusti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UCF -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utgers -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